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0D58E45-8A8D-1038-621A-60DEECF25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FEB1DDF8-B8BE-CA2D-3451-C624F65F28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4198565E-2909-09B9-9126-9B0EFA6B8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2258-FFDD-4EC0-895D-C9144469E993}" type="datetimeFigureOut">
              <a:rPr lang="bg-BG" smtClean="0"/>
              <a:t>8.11.2022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BBE29F9A-18C1-80D8-A142-74F5E2EB5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8A422ACF-D86B-3EDC-0413-4975A07B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AA3-B851-4485-881E-F787A911E56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60108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D057FE4-9E45-F312-C841-8EFDCF8BD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ED7CD836-2F3B-54EC-E5A5-D753DE3BA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FBEDF85D-B90D-9FBF-67BD-2F9A2901C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2258-FFDD-4EC0-895D-C9144469E993}" type="datetimeFigureOut">
              <a:rPr lang="bg-BG" smtClean="0"/>
              <a:t>8.11.2022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2665A22A-818E-A86F-3EC6-6CF77C12B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E985AF97-C7BA-A846-821E-A7F82D84D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AA3-B851-4485-881E-F787A911E56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0649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783533CE-068E-95B0-FFEB-D2EAB6620B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49FDE3A1-85F3-DB10-8BF5-71B57DC9F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B9597829-4FCF-BB04-3339-5F6871AE2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2258-FFDD-4EC0-895D-C9144469E993}" type="datetimeFigureOut">
              <a:rPr lang="bg-BG" smtClean="0"/>
              <a:t>8.11.2022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A35843A0-8573-30EF-27D3-DC5DCE6D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E82A414E-B51F-82B4-7CB0-7C081E36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AA3-B851-4485-881E-F787A911E56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19480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16DDBF9-0251-C817-1E64-1473C8AC5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32A0CC54-8DB2-00AE-CFA3-CE3D0C0F4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7B21D1EA-7378-8E45-5B74-7B436094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2258-FFDD-4EC0-895D-C9144469E993}" type="datetimeFigureOut">
              <a:rPr lang="bg-BG" smtClean="0"/>
              <a:t>8.11.2022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E6812E2E-B185-7247-9EE1-43A644300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7FE27268-16B2-EC6E-B7A3-B1817AC6A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AA3-B851-4485-881E-F787A911E56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95705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D21AEB7-141F-3FC9-A358-3EEBF8570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9C567F3C-F3E7-5E5A-2170-E620FB3CB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13F8DCA6-F9B4-2657-92DF-491702CD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2258-FFDD-4EC0-895D-C9144469E993}" type="datetimeFigureOut">
              <a:rPr lang="bg-BG" smtClean="0"/>
              <a:t>8.11.2022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6D7C3170-5AEF-228B-7AAE-A23076DAD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2A8B65F4-706B-0682-20DC-6303AE0B2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AA3-B851-4485-881E-F787A911E56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59104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E1FE57E-1CDA-D4AF-519B-015540E81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621221F7-52CD-CFA6-618E-1A93D423E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AB713128-E496-AA5E-2937-7D523EBFA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AF41EDD0-B702-0BCB-9CEA-79F41BC3A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2258-FFDD-4EC0-895D-C9144469E993}" type="datetimeFigureOut">
              <a:rPr lang="bg-BG" smtClean="0"/>
              <a:t>8.11.2022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E9AB2511-2300-BBE1-48EB-A530E0975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50DDBC3A-C67F-BC48-2A1F-9873A26B3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AA3-B851-4485-881E-F787A911E56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75993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284AD8E-91EA-74C2-C93F-B2A5B21EB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94EE908C-884A-5A1F-FFA8-8FBB079B1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6C2C309C-6466-FC75-922F-E470A9C18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267648E8-9939-3F36-55FD-11099FE485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B489F0A6-A000-CEDB-CD52-3A28801560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494F66B6-D7D9-B513-5AB2-2F366B52F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2258-FFDD-4EC0-895D-C9144469E993}" type="datetimeFigureOut">
              <a:rPr lang="bg-BG" smtClean="0"/>
              <a:t>8.11.2022 г.</a:t>
            </a:fld>
            <a:endParaRPr lang="bg-BG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AD95AB40-D864-42EC-3335-2CFE1EEB4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BF1403BD-1311-C854-872C-C593E5CFE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AA3-B851-4485-881E-F787A911E56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97703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6D0BC76-A916-796D-CFE8-E771869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8A0EB551-429E-70E9-7AF2-3EC9ADE15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2258-FFDD-4EC0-895D-C9144469E993}" type="datetimeFigureOut">
              <a:rPr lang="bg-BG" smtClean="0"/>
              <a:t>8.11.2022 г.</a:t>
            </a:fld>
            <a:endParaRPr lang="bg-BG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1EF1B3D2-325C-0AE9-C3BC-91D6A62F3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77D00700-C48E-20D5-1F2D-94321023E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AA3-B851-4485-881E-F787A911E56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3752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8A992898-D2BF-86CF-1F6B-9B291FC82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2258-FFDD-4EC0-895D-C9144469E993}" type="datetimeFigureOut">
              <a:rPr lang="bg-BG" smtClean="0"/>
              <a:t>8.11.2022 г.</a:t>
            </a:fld>
            <a:endParaRPr lang="bg-BG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7D17E0C3-3617-E08A-D21B-B22E0AB70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B30C0719-70CD-35DD-E42A-77AD0E3AE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AA3-B851-4485-881E-F787A911E56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89220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90DCB91-4E20-2ACC-D136-43408C8D8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E8D7D2B0-54AF-17EE-5966-D8B41E1DF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B8DB6091-FE15-8A44-B346-5FF078FAD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AABCB04D-A46B-BA29-4022-FE8FBB31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2258-FFDD-4EC0-895D-C9144469E993}" type="datetimeFigureOut">
              <a:rPr lang="bg-BG" smtClean="0"/>
              <a:t>8.11.2022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8811597E-E500-9359-B671-5349065DB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8367D967-5B73-98A5-24D7-82DE550A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AA3-B851-4485-881E-F787A911E56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86243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E4F0CD1-3965-8ACA-E434-17146C06F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C2FE7E10-08C5-1D58-7380-2E9BBEFFEC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BAA7B969-091B-5E14-26CE-9EBBFCE5C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FCC53CB8-CA41-F8F3-E98A-9046D6B9C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2258-FFDD-4EC0-895D-C9144469E993}" type="datetimeFigureOut">
              <a:rPr lang="bg-BG" smtClean="0"/>
              <a:t>8.11.2022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130AA16E-0652-4CE1-D85F-E6024A4BC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19F8EED9-366B-9CB3-CBFA-8235C0C5F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3FAA3-B851-4485-881E-F787A911E56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06282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2C39E012-E848-982E-A3F9-0E3B1A828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E663D958-3030-84C9-2CDC-EAC2C86F8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9A8DE601-9EDD-86C5-55AD-139595FC4E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2258-FFDD-4EC0-895D-C9144469E993}" type="datetimeFigureOut">
              <a:rPr lang="bg-BG" smtClean="0"/>
              <a:t>8.11.2022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E089A09E-80AC-C272-509E-D8D488EBA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D06A3D8A-CC8D-1274-8AA0-57F9BC7F3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3FAA3-B851-4485-881E-F787A911E564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5471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FC939660-618C-2F5A-5533-540239165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46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96A8EC30-A001-1CCC-D7B7-5FF5E6A34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9" y="54571"/>
            <a:ext cx="12010161" cy="674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16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CC0E7D65-1A16-ECD4-C14C-1D8643AE5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12" y="21040"/>
            <a:ext cx="11808975" cy="68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18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E02653D7-7974-9F10-CFB0-F3913159D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39" y="429508"/>
            <a:ext cx="11729721" cy="59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36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0897FD4C-8F17-0CE2-A78D-90EB1347F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35" y="356349"/>
            <a:ext cx="11363929" cy="614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28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44AAD9C7-390E-94A0-0B02-95E5BF4C2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4" y="152116"/>
            <a:ext cx="12095512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28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36C2603D-FE06-97E5-B2B4-31D0EC6FB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6" y="652031"/>
            <a:ext cx="12034547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79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81F81E9D-1230-B9C4-7AC2-46E2E55A3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70"/>
            <a:ext cx="12192000" cy="678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709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AF83F818-9B08-45FA-DEA5-917D4E1DA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97" y="0"/>
            <a:ext cx="11769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66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E7D5CCD7-F27A-A6F6-66A6-6B95A7ABC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20" y="0"/>
            <a:ext cx="11630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35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86892450-59EE-DD04-5417-D7C3F75BB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4" y="0"/>
            <a:ext cx="12118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11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BA12B3F5-D076-DFC3-4C95-AC49C552F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09" y="0"/>
            <a:ext cx="9972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87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2868420A-70B4-8E8F-DEDF-20FC026B6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57"/>
            <a:ext cx="11961389" cy="67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70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96DD4EBA-B9CE-F083-8939-AB7B8BDDA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94" y="944664"/>
            <a:ext cx="11394412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91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531CEA40-E4A1-4457-7DD4-90B905EA0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12" y="185647"/>
            <a:ext cx="11632176" cy="648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65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7DF677C3-8B44-D159-1CAE-C7A215AA1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71" y="10551"/>
            <a:ext cx="11182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01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E4C60CF8-2A45-57B2-ED6D-73B28F570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22" y="191743"/>
            <a:ext cx="11845555" cy="647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90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EC6B46B4-3763-0DE2-3186-C5D7D5184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4" y="0"/>
            <a:ext cx="12170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54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28CDB5C6-8E3A-23D5-4C93-D317B2D5E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29" y="213081"/>
            <a:ext cx="11869941" cy="64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80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>
            <a:extLst>
              <a:ext uri="{FF2B5EF4-FFF2-40B4-BE49-F238E27FC236}">
                <a16:creationId xmlns:a16="http://schemas.microsoft.com/office/drawing/2014/main" id="{D72078CD-09B3-328E-3085-2B392C63D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579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 екран</PresentationFormat>
  <Paragraphs>0</Paragraphs>
  <Slides>20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на Office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Невена Христова</dc:creator>
  <cp:lastModifiedBy>Невена Христова</cp:lastModifiedBy>
  <cp:revision>2</cp:revision>
  <dcterms:created xsi:type="dcterms:W3CDTF">2022-11-08T06:59:56Z</dcterms:created>
  <dcterms:modified xsi:type="dcterms:W3CDTF">2022-11-08T07:11:03Z</dcterms:modified>
</cp:coreProperties>
</file>