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AD906-5C69-4567-86EB-DCC74B146A5C}" type="datetimeFigureOut">
              <a:rPr lang="bg-BG" smtClean="0"/>
              <a:t>19.3.2025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9241B-FFC5-4031-8C4B-4C0E0E3EE4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625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241B-FFC5-4031-8C4B-4C0E0E3EE4AB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226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83F-FA6B-44DD-A5FB-6A5879047023}" type="datetimeFigureOut">
              <a:rPr lang="bg-BG" smtClean="0"/>
              <a:t>19.3.2025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5262-09C3-47CB-BDF3-BF01FC2E6B7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83F-FA6B-44DD-A5FB-6A5879047023}" type="datetimeFigureOut">
              <a:rPr lang="bg-BG" smtClean="0"/>
              <a:t>19.3.2025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5262-09C3-47CB-BDF3-BF01FC2E6B7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83F-FA6B-44DD-A5FB-6A5879047023}" type="datetimeFigureOut">
              <a:rPr lang="bg-BG" smtClean="0"/>
              <a:t>19.3.2025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5262-09C3-47CB-BDF3-BF01FC2E6B7C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83F-FA6B-44DD-A5FB-6A5879047023}" type="datetimeFigureOut">
              <a:rPr lang="bg-BG" smtClean="0"/>
              <a:t>19.3.2025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5262-09C3-47CB-BDF3-BF01FC2E6B7C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83F-FA6B-44DD-A5FB-6A5879047023}" type="datetimeFigureOut">
              <a:rPr lang="bg-BG" smtClean="0"/>
              <a:t>19.3.2025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5262-09C3-47CB-BDF3-BF01FC2E6B7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83F-FA6B-44DD-A5FB-6A5879047023}" type="datetimeFigureOut">
              <a:rPr lang="bg-BG" smtClean="0"/>
              <a:t>19.3.2025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5262-09C3-47CB-BDF3-BF01FC2E6B7C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83F-FA6B-44DD-A5FB-6A5879047023}" type="datetimeFigureOut">
              <a:rPr lang="bg-BG" smtClean="0"/>
              <a:t>19.3.2025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5262-09C3-47CB-BDF3-BF01FC2E6B7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83F-FA6B-44DD-A5FB-6A5879047023}" type="datetimeFigureOut">
              <a:rPr lang="bg-BG" smtClean="0"/>
              <a:t>19.3.2025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5262-09C3-47CB-BDF3-BF01FC2E6B7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83F-FA6B-44DD-A5FB-6A5879047023}" type="datetimeFigureOut">
              <a:rPr lang="bg-BG" smtClean="0"/>
              <a:t>19.3.2025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5262-09C3-47CB-BDF3-BF01FC2E6B7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83F-FA6B-44DD-A5FB-6A5879047023}" type="datetimeFigureOut">
              <a:rPr lang="bg-BG" smtClean="0"/>
              <a:t>19.3.2025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5262-09C3-47CB-BDF3-BF01FC2E6B7C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83F-FA6B-44DD-A5FB-6A5879047023}" type="datetimeFigureOut">
              <a:rPr lang="bg-BG" smtClean="0"/>
              <a:t>19.3.2025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5262-09C3-47CB-BDF3-BF01FC2E6B7C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0B3383F-FA6B-44DD-A5FB-6A5879047023}" type="datetimeFigureOut">
              <a:rPr lang="bg-BG" smtClean="0"/>
              <a:t>19.3.2025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8A5262-09C3-47CB-BDF3-BF01FC2E6B7C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gtbp@abv.b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bg-BG" dirty="0" smtClean="0"/>
              <a:t>ПОРТФОЛИО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840760" cy="3168352"/>
          </a:xfrm>
        </p:spPr>
        <p:txBody>
          <a:bodyPr/>
          <a:lstStyle/>
          <a:p>
            <a:r>
              <a:rPr lang="bg-BG" dirty="0"/>
              <a:t>н</a:t>
            </a:r>
            <a:r>
              <a:rPr lang="bg-BG" dirty="0" smtClean="0"/>
              <a:t>а Галина Делчева Петрова</a:t>
            </a:r>
          </a:p>
          <a:p>
            <a:r>
              <a:rPr lang="bg-BG" dirty="0" smtClean="0"/>
              <a:t>Старши учител-начален етап</a:t>
            </a:r>
          </a:p>
          <a:p>
            <a:r>
              <a:rPr lang="bg-BG" dirty="0" smtClean="0"/>
              <a:t>в</a:t>
            </a:r>
          </a:p>
          <a:p>
            <a:r>
              <a:rPr lang="bg-BG" dirty="0" smtClean="0"/>
              <a:t>НУ“Свети </a:t>
            </a:r>
            <a:r>
              <a:rPr lang="bg-BG" dirty="0" err="1" smtClean="0"/>
              <a:t>Свети</a:t>
            </a:r>
            <a:r>
              <a:rPr lang="bg-BG" dirty="0" smtClean="0"/>
              <a:t> Кирил и Методий“</a:t>
            </a:r>
          </a:p>
          <a:p>
            <a:r>
              <a:rPr lang="bg-BG" dirty="0" smtClean="0"/>
              <a:t>гр.Тополовград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592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3450696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Използване на индивидуален подход при работа с учениците.</a:t>
            </a:r>
          </a:p>
          <a:p>
            <a:r>
              <a:rPr lang="bg-BG" dirty="0" smtClean="0"/>
              <a:t>Повишаване мотивацията на учене чрез използване на иновативни методи на обучение.</a:t>
            </a:r>
          </a:p>
          <a:p>
            <a:r>
              <a:rPr lang="bg-BG" dirty="0" smtClean="0"/>
              <a:t>Създаване стимулираща детското развитие среда съответстваща на неговата индивидуалност и стил на учене.</a:t>
            </a:r>
          </a:p>
          <a:p>
            <a:r>
              <a:rPr lang="bg-BG" dirty="0" smtClean="0"/>
              <a:t>Създаване предпоставки за общуване между децата от различни социални, етнически и културни общности.</a:t>
            </a:r>
          </a:p>
          <a:p>
            <a:r>
              <a:rPr lang="bg-BG" dirty="0" smtClean="0"/>
              <a:t>Изграждане на стратегии за активно и самостоятелно учене и за учене през целия живот.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Мерки за повишаване качеството на образователно-възпитателния процес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981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bg-BG" dirty="0" smtClean="0"/>
              <a:t>       Стремя се да развивам възможностите на учениците за </a:t>
            </a:r>
            <a:r>
              <a:rPr lang="bg-BG" dirty="0" err="1" smtClean="0"/>
              <a:t>самопознание</a:t>
            </a:r>
            <a:r>
              <a:rPr lang="bg-BG" dirty="0" smtClean="0"/>
              <a:t>, </a:t>
            </a:r>
            <a:r>
              <a:rPr lang="bg-BG" dirty="0" err="1" smtClean="0"/>
              <a:t>саморазвитие</a:t>
            </a:r>
            <a:r>
              <a:rPr lang="bg-BG" dirty="0" smtClean="0"/>
              <a:t> и предприемачество. Учениците се учат от собствените си грешки, не се чувстват потиснати при евентуален провал и свикват да работят един с друг.Търсим заедно решение на проблемите. От основно значение е личния пример на учителя. За да възпитава морални и нравствени ценности, учителят сам трябва да притежава висок морал и принципност, да излъчва спокойствие и добронамереност, но и да внушава респект.Стремя се учениците да бъдат не само информирани и научени, но преди всичко да бъдат добри хора.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Философия на преподаване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549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11560" y="1916832"/>
            <a:ext cx="7408333" cy="3921299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/>
              <a:t>В ежедневната си работа  влизам в различни роли- приятел, психолог, заместник-родител, съветник…</a:t>
            </a:r>
          </a:p>
          <a:p>
            <a:pPr marL="0" indent="0">
              <a:buNone/>
            </a:pPr>
            <a:r>
              <a:rPr lang="bg-BG" dirty="0" smtClean="0"/>
              <a:t>    Най-важното е доверието във взаимоотношенията между учител и ученик. Учителят трябва да подпомага изграждането на система от ценности у децата. В работата си подбирам подходящи методи, средства и стратегии за преподаване-дискусии, беседа, разказ, онагледяване, игрови метод.</a:t>
            </a:r>
          </a:p>
          <a:p>
            <a:pPr marL="0" indent="0">
              <a:buNone/>
            </a:pPr>
            <a:r>
              <a:rPr lang="bg-BG" dirty="0" smtClean="0"/>
              <a:t>Подпомагам учениците при усвояване на учебния материал. </a:t>
            </a:r>
          </a:p>
          <a:p>
            <a:pPr marL="0" indent="0">
              <a:buNone/>
            </a:pPr>
            <a:r>
              <a:rPr lang="bg-BG" dirty="0" smtClean="0"/>
              <a:t>Чрез дейности с различна насоченост –физически,умствени,музикални,художествени, развивам у децата определени способности и умения.</a:t>
            </a:r>
          </a:p>
          <a:p>
            <a:pPr marL="0" indent="0">
              <a:buNone/>
            </a:pPr>
            <a:r>
              <a:rPr lang="bg-BG" dirty="0" smtClean="0"/>
              <a:t>Стремя се да формирам положителни нагласи към ученето.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Методика на преподаване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459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Галерия</a:t>
            </a:r>
            <a:endParaRPr lang="bg-BG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196752"/>
            <a:ext cx="4392488" cy="2592288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49080"/>
            <a:ext cx="468052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804248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2008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АВТОБИОГРАФИЯ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 smtClean="0"/>
              <a:t>Име:Галина Делчева Петрова</a:t>
            </a:r>
          </a:p>
          <a:p>
            <a:r>
              <a:rPr lang="bg-BG" dirty="0" smtClean="0"/>
              <a:t>Дата на раждане:</a:t>
            </a:r>
          </a:p>
          <a:p>
            <a:pPr marL="0" indent="0">
              <a:buNone/>
            </a:pPr>
            <a:r>
              <a:rPr lang="bg-BG" dirty="0" smtClean="0"/>
              <a:t>     19.06.1974г.</a:t>
            </a:r>
          </a:p>
          <a:p>
            <a:r>
              <a:rPr lang="bg-BG" dirty="0" smtClean="0"/>
              <a:t>Адрес:</a:t>
            </a:r>
          </a:p>
          <a:p>
            <a:pPr marL="0" indent="0">
              <a:buNone/>
            </a:pPr>
            <a:r>
              <a:rPr lang="bg-BG" dirty="0" smtClean="0"/>
              <a:t>     Тополовград, ул.“Солун“             	№5</a:t>
            </a:r>
          </a:p>
          <a:p>
            <a:r>
              <a:rPr lang="bg-BG" dirty="0" smtClean="0"/>
              <a:t>Е-</a:t>
            </a:r>
            <a:r>
              <a:rPr lang="en-US" dirty="0" smtClean="0"/>
              <a:t>mail: </a:t>
            </a:r>
            <a:r>
              <a:rPr lang="en-US" dirty="0" smtClean="0">
                <a:hlinkClick r:id="rId2"/>
              </a:rPr>
              <a:t>gtbp@abv.bg</a:t>
            </a:r>
            <a:endParaRPr lang="bg-BG" dirty="0" smtClean="0"/>
          </a:p>
          <a:p>
            <a:r>
              <a:rPr lang="bg-BG" dirty="0" smtClean="0"/>
              <a:t>Гражданство:</a:t>
            </a:r>
          </a:p>
          <a:p>
            <a:pPr marL="0" indent="0">
              <a:buNone/>
            </a:pPr>
            <a:r>
              <a:rPr lang="bg-BG" dirty="0" smtClean="0"/>
              <a:t>     българско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2584847" cy="3446463"/>
          </a:xfrm>
        </p:spPr>
      </p:pic>
    </p:spTree>
    <p:extLst>
      <p:ext uri="{BB962C8B-B14F-4D97-AF65-F5344CB8AC3E}">
        <p14:creationId xmlns:p14="http://schemas.microsoft.com/office/powerpoint/2010/main" val="334597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Висше образование-ШУ „Епископ Константин Преславски“</a:t>
            </a:r>
          </a:p>
          <a:p>
            <a:r>
              <a:rPr lang="bg-BG" dirty="0" smtClean="0"/>
              <a:t>Професионална степен:магистър</a:t>
            </a:r>
          </a:p>
          <a:p>
            <a:r>
              <a:rPr lang="bg-BG" dirty="0" smtClean="0"/>
              <a:t>Специалност:Начална училищна педагогика</a:t>
            </a:r>
          </a:p>
          <a:p>
            <a:r>
              <a:rPr lang="bg-BG" dirty="0" smtClean="0"/>
              <a:t>Трудов стаж:23г. 0м. 7д.-общ</a:t>
            </a:r>
          </a:p>
          <a:p>
            <a:r>
              <a:rPr lang="bg-BG" dirty="0" smtClean="0"/>
              <a:t>ТС Специалност:22г. 3м. 24д.</a:t>
            </a: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ОБРАЗОВАНИЕ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771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 контейнер 1"/>
          <p:cNvSpPr>
            <a:spLocks noGrp="1"/>
          </p:cNvSpPr>
          <p:nvPr>
            <p:ph type="body" sz="half" idx="2"/>
          </p:nvPr>
        </p:nvSpPr>
        <p:spPr>
          <a:xfrm>
            <a:off x="827584" y="2636912"/>
            <a:ext cx="3352800" cy="1985393"/>
          </a:xfrm>
        </p:spPr>
        <p:txBody>
          <a:bodyPr>
            <a:noAutofit/>
          </a:bodyPr>
          <a:lstStyle/>
          <a:p>
            <a:r>
              <a:rPr lang="bg-BG" i="1" dirty="0" smtClean="0"/>
              <a:t>Комуникативни и организационни умения</a:t>
            </a:r>
            <a:r>
              <a:rPr lang="en-US" i="1" dirty="0" smtClean="0"/>
              <a:t> </a:t>
            </a:r>
          </a:p>
          <a:p>
            <a:endParaRPr lang="bg-BG" i="1" dirty="0" smtClean="0"/>
          </a:p>
          <a:p>
            <a:r>
              <a:rPr lang="bg-BG" i="1" dirty="0" smtClean="0"/>
              <a:t>Социални умения</a:t>
            </a:r>
            <a:endParaRPr lang="en-US" i="1" dirty="0" smtClean="0"/>
          </a:p>
          <a:p>
            <a:endParaRPr lang="bg-BG" i="1" dirty="0" smtClean="0"/>
          </a:p>
          <a:p>
            <a:r>
              <a:rPr lang="bg-BG" i="1" dirty="0" smtClean="0"/>
              <a:t>Коректни умения с учителския колектив</a:t>
            </a:r>
            <a:endParaRPr lang="bg-BG" i="1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3729608" cy="1252728"/>
          </a:xfrm>
        </p:spPr>
        <p:txBody>
          <a:bodyPr/>
          <a:lstStyle/>
          <a:p>
            <a:r>
              <a:rPr lang="bg-BG" dirty="0" smtClean="0"/>
              <a:t>КОМПЕТЕНТНОСТИ И УМЕНИЯ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800" i="1" dirty="0" smtClean="0"/>
              <a:t>Технически умения:</a:t>
            </a:r>
          </a:p>
          <a:p>
            <a:r>
              <a:rPr lang="bg-BG" sz="1800" i="1" dirty="0"/>
              <a:t>р</a:t>
            </a:r>
            <a:r>
              <a:rPr lang="bg-BG" sz="1800" i="1" dirty="0" smtClean="0"/>
              <a:t>абота с </a:t>
            </a:r>
            <a:r>
              <a:rPr lang="en-US" sz="1800" i="1" dirty="0" smtClean="0"/>
              <a:t>Windows; Power point; Internet</a:t>
            </a:r>
            <a:endParaRPr lang="bg-BG" sz="1800" i="1" dirty="0"/>
          </a:p>
        </p:txBody>
      </p:sp>
    </p:spTree>
    <p:extLst>
      <p:ext uri="{BB962C8B-B14F-4D97-AF65-F5344CB8AC3E}">
        <p14:creationId xmlns:p14="http://schemas.microsoft.com/office/powerpoint/2010/main" val="16844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3594712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Удостоверение за завършен курс по компютърна грамотност</a:t>
            </a:r>
            <a:r>
              <a:rPr lang="en-US" dirty="0" smtClean="0"/>
              <a:t> </a:t>
            </a:r>
          </a:p>
          <a:p>
            <a:r>
              <a:rPr lang="bg-BG" dirty="0" smtClean="0"/>
              <a:t>Удостоверение за участие в проект “Квалификация на педагогическите специалисти“ на тема „Усвояване на знания, формиране на умения и компетентности за оценяване на учениците“</a:t>
            </a:r>
          </a:p>
          <a:p>
            <a:r>
              <a:rPr lang="bg-BG" dirty="0" smtClean="0"/>
              <a:t>Удостоверение за участие в курс на тема “Организация на образователния процес“</a:t>
            </a:r>
          </a:p>
          <a:p>
            <a:r>
              <a:rPr lang="bg-BG" dirty="0" smtClean="0"/>
              <a:t>Удостоверение за участие в курс на тема “Наставничеството в образователна среда“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Информационна карта за </a:t>
            </a:r>
            <a:br>
              <a:rPr lang="bg-BG" dirty="0" smtClean="0"/>
            </a:br>
            <a:r>
              <a:rPr lang="bg-BG" dirty="0" smtClean="0"/>
              <a:t>квалификации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7147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Свидетелство за пета </a:t>
            </a:r>
            <a:r>
              <a:rPr lang="bg-BG" dirty="0" err="1" smtClean="0"/>
              <a:t>професионалноквалификационна</a:t>
            </a:r>
            <a:r>
              <a:rPr lang="bg-BG" dirty="0" smtClean="0"/>
              <a:t> степен</a:t>
            </a:r>
          </a:p>
          <a:p>
            <a:r>
              <a:rPr lang="bg-BG" dirty="0"/>
              <a:t>Удостоверение за участие в курс на тема “Наставничеството в образователна среда“</a:t>
            </a:r>
          </a:p>
          <a:p>
            <a:r>
              <a:rPr lang="bg-BG" dirty="0"/>
              <a:t>Свидетелство за </a:t>
            </a:r>
            <a:r>
              <a:rPr lang="bg-BG" dirty="0" smtClean="0"/>
              <a:t>четвърта </a:t>
            </a:r>
            <a:r>
              <a:rPr lang="bg-BG" dirty="0" err="1" smtClean="0"/>
              <a:t>професионалноквалификационна</a:t>
            </a:r>
            <a:r>
              <a:rPr lang="bg-BG" dirty="0" smtClean="0"/>
              <a:t> степен</a:t>
            </a:r>
          </a:p>
          <a:p>
            <a:r>
              <a:rPr lang="bg-BG" dirty="0"/>
              <a:t>Удостоверение за участие в курс на </a:t>
            </a:r>
            <a:r>
              <a:rPr lang="bg-BG" dirty="0" smtClean="0"/>
              <a:t>тема“Безопасност на движението по пътищата. Методика на обучението.“</a:t>
            </a:r>
            <a:endParaRPr lang="bg-BG" dirty="0"/>
          </a:p>
          <a:p>
            <a:endParaRPr lang="bg-BG" dirty="0" smtClean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Информационна карта за </a:t>
            </a:r>
            <a:br>
              <a:rPr lang="bg-BG" dirty="0"/>
            </a:br>
            <a:r>
              <a:rPr lang="bg-BG" dirty="0"/>
              <a:t>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2942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971600" y="2420888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bg-BG" dirty="0"/>
              <a:t>Удостоверение за участие в курс на </a:t>
            </a:r>
            <a:r>
              <a:rPr lang="bg-BG" dirty="0" smtClean="0"/>
              <a:t>тема“ Работа с трудни родители“</a:t>
            </a:r>
          </a:p>
          <a:p>
            <a:r>
              <a:rPr lang="bg-BG" dirty="0"/>
              <a:t>Удостоверение за участие в курс на </a:t>
            </a:r>
            <a:r>
              <a:rPr lang="bg-BG" dirty="0" smtClean="0"/>
              <a:t>тема “Персонализирано обучение, или как да развием и прилагаме </a:t>
            </a:r>
            <a:r>
              <a:rPr lang="bg-BG" dirty="0" err="1" smtClean="0"/>
              <a:t>ученико-центриран</a:t>
            </a:r>
            <a:r>
              <a:rPr lang="bg-BG" dirty="0" smtClean="0"/>
              <a:t> подход в преподаването“</a:t>
            </a:r>
          </a:p>
          <a:p>
            <a:r>
              <a:rPr lang="bg-BG" dirty="0"/>
              <a:t>Удостоверение за участие в курс на </a:t>
            </a:r>
            <a:r>
              <a:rPr lang="bg-BG" dirty="0" smtClean="0"/>
              <a:t>тема “Мотивацията в учебния процес-техники и приложение. </a:t>
            </a:r>
            <a:r>
              <a:rPr lang="bg-BG" dirty="0" err="1" smtClean="0"/>
              <a:t>Бърнаут</a:t>
            </a:r>
            <a:r>
              <a:rPr lang="bg-BG" dirty="0" smtClean="0"/>
              <a:t>.“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Информационна карта за </a:t>
            </a:r>
            <a:br>
              <a:rPr lang="bg-BG" dirty="0"/>
            </a:br>
            <a:r>
              <a:rPr lang="bg-BG" dirty="0"/>
              <a:t>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0480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Удостоверение за участие в курс на </a:t>
            </a:r>
            <a:r>
              <a:rPr lang="bg-BG" dirty="0" smtClean="0"/>
              <a:t>тема “Прилагане на инструментариума за ранно идентифициране на ученици в риск от преждевременно напускане на образователната система и за диференциран подход при определяне на потребностите им от предоставяне на индивидуална подкрепа“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Информационна карта за </a:t>
            </a:r>
            <a:br>
              <a:rPr lang="bg-BG" dirty="0"/>
            </a:br>
            <a:r>
              <a:rPr lang="bg-BG" dirty="0"/>
              <a:t>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0153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467544" y="0"/>
            <a:ext cx="8496944" cy="5832648"/>
          </a:xfrm>
        </p:spPr>
        <p:txBody>
          <a:bodyPr>
            <a:noAutofit/>
          </a:bodyPr>
          <a:lstStyle/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Удостоверение  за  участие  в 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присъствена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форма  на  обучение  за 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повишаване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педагогическите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 тема: ‘’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Инструментариум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съвременния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’’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Удостоверение за участие в обучение на тема:’’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Въвеждане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иновации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чрез 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използване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платформи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образователни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услуги 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съдържание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’’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Удостоверение за участие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квалификационен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курс на тема: ‘’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проектно-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базираното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обучение в облака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ИКТ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’’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Удостоверение за участие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обучителен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курс на тема:’’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Формиране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ключови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умения за работа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екип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’’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61295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ълна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ъ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ригиналн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232</TotalTime>
  <Words>657</Words>
  <Application>Microsoft Office PowerPoint</Application>
  <PresentationFormat>Презентация на цял екран (4:3)</PresentationFormat>
  <Paragraphs>66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Вълна</vt:lpstr>
      <vt:lpstr>ПОРТФОЛИО</vt:lpstr>
      <vt:lpstr>АВТОБИОГРАФИЯ</vt:lpstr>
      <vt:lpstr>ОБРАЗОВАНИЕ</vt:lpstr>
      <vt:lpstr>КОМПЕТЕНТНОСТИ И УМЕНИЯ</vt:lpstr>
      <vt:lpstr>Информационна карта за  квалификации</vt:lpstr>
      <vt:lpstr>Информационна карта за  квалификации</vt:lpstr>
      <vt:lpstr>Информационна карта за  квалификации</vt:lpstr>
      <vt:lpstr>Информационна карта за  квалификации</vt:lpstr>
      <vt:lpstr>Презентация на PowerPoint</vt:lpstr>
      <vt:lpstr>Мерки за повишаване качеството на образователно-възпитателния процес</vt:lpstr>
      <vt:lpstr>Философия на преподаване</vt:lpstr>
      <vt:lpstr>Методика на преподаване</vt:lpstr>
      <vt:lpstr>Галерия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user</dc:creator>
  <cp:lastModifiedBy>user</cp:lastModifiedBy>
  <cp:revision>22</cp:revision>
  <dcterms:created xsi:type="dcterms:W3CDTF">2021-12-27T17:14:36Z</dcterms:created>
  <dcterms:modified xsi:type="dcterms:W3CDTF">2025-03-19T12:58:29Z</dcterms:modified>
</cp:coreProperties>
</file>